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67" r:id="rId3"/>
    <p:sldId id="268" r:id="rId4"/>
    <p:sldId id="261" r:id="rId5"/>
    <p:sldId id="262" r:id="rId6"/>
    <p:sldId id="263" r:id="rId7"/>
    <p:sldId id="266" r:id="rId8"/>
    <p:sldId id="264" r:id="rId9"/>
    <p:sldId id="265" r:id="rId10"/>
    <p:sldId id="260" r:id="rId11"/>
    <p:sldId id="259" r:id="rId12"/>
    <p:sldId id="258" r:id="rId13"/>
    <p:sldId id="257" r:id="rId1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6B0339-356A-485C-B730-13BC1F0EBADF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4638A4B-33CB-4934-98F8-A3BE7C35BB16}">
      <dgm:prSet phldrT="[Texto]" phldr="1"/>
      <dgm:spPr/>
      <dgm:t>
        <a:bodyPr/>
        <a:lstStyle/>
        <a:p>
          <a:endParaRPr lang="es-ES"/>
        </a:p>
      </dgm:t>
    </dgm:pt>
    <dgm:pt modelId="{58179B0C-8917-4E92-AE0A-BD3D29EE3E2B}" type="sibTrans" cxnId="{CD889F34-8CA8-4D99-9195-1B952B45CAAF}">
      <dgm:prSet/>
      <dgm:spPr/>
      <dgm:t>
        <a:bodyPr/>
        <a:lstStyle/>
        <a:p>
          <a:endParaRPr lang="es-ES"/>
        </a:p>
      </dgm:t>
    </dgm:pt>
    <dgm:pt modelId="{2C4BB7C8-8EA5-41AC-8C57-50B8C42429DA}" type="parTrans" cxnId="{CD889F34-8CA8-4D99-9195-1B952B45CAAF}">
      <dgm:prSet/>
      <dgm:spPr/>
      <dgm:t>
        <a:bodyPr/>
        <a:lstStyle/>
        <a:p>
          <a:endParaRPr lang="es-ES"/>
        </a:p>
      </dgm:t>
    </dgm:pt>
    <dgm:pt modelId="{68731DBB-0F9D-45A8-821B-3D5B08EBB524}">
      <dgm:prSet/>
      <dgm:spPr/>
      <dgm:t>
        <a:bodyPr/>
        <a:lstStyle/>
        <a:p>
          <a:endParaRPr lang="es-ES"/>
        </a:p>
      </dgm:t>
    </dgm:pt>
    <dgm:pt modelId="{227E6204-7B67-4A07-8B13-A4642FBAA83E}" type="parTrans" cxnId="{5BED4A4C-D25D-4FCC-A10C-445866B90045}">
      <dgm:prSet/>
      <dgm:spPr/>
    </dgm:pt>
    <dgm:pt modelId="{72280DA1-52D0-4AF5-9195-B6BB89D18871}" type="sibTrans" cxnId="{5BED4A4C-D25D-4FCC-A10C-445866B90045}">
      <dgm:prSet/>
      <dgm:spPr/>
    </dgm:pt>
    <dgm:pt modelId="{7A6417B8-BDBC-4BD0-B1C2-B3D164A5FFA7}" type="pres">
      <dgm:prSet presAssocID="{706B0339-356A-485C-B730-13BC1F0EBADF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39DB3A6-C497-4052-BAB0-484E12456DD0}" type="pres">
      <dgm:prSet presAssocID="{706B0339-356A-485C-B730-13BC1F0EBADF}" presName="ellipse" presStyleLbl="trBgShp" presStyleIdx="0" presStyleCnt="1"/>
      <dgm:spPr/>
    </dgm:pt>
    <dgm:pt modelId="{103D9541-2D37-4825-9159-181A6A6F9143}" type="pres">
      <dgm:prSet presAssocID="{706B0339-356A-485C-B730-13BC1F0EBADF}" presName="arrow1" presStyleLbl="fgShp" presStyleIdx="0" presStyleCnt="1"/>
      <dgm:spPr/>
    </dgm:pt>
    <dgm:pt modelId="{B1C15DDB-0C07-447D-BA8A-9B926E8C2332}" type="pres">
      <dgm:prSet presAssocID="{706B0339-356A-485C-B730-13BC1F0EBADF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AA76DBD-5A09-4BDD-B33F-0905E0697F72}" type="pres">
      <dgm:prSet presAssocID="{68731DBB-0F9D-45A8-821B-3D5B08EBB524}" presName="item1" presStyleLbl="node1" presStyleIdx="0" presStyleCnt="1" custAng="54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E62EA40-2BB4-48B1-ABF5-98A2C0F2CC4A}" type="pres">
      <dgm:prSet presAssocID="{706B0339-356A-485C-B730-13BC1F0EBADF}" presName="funnel" presStyleLbl="trAlignAcc1" presStyleIdx="0" presStyleCnt="1" custScaleX="121000" custScaleY="121000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</dgm:ptLst>
  <dgm:cxnLst>
    <dgm:cxn modelId="{8620D091-06CF-483B-A190-BBC61457A47C}" type="presOf" srcId="{706B0339-356A-485C-B730-13BC1F0EBADF}" destId="{7A6417B8-BDBC-4BD0-B1C2-B3D164A5FFA7}" srcOrd="0" destOrd="0" presId="urn:microsoft.com/office/officeart/2005/8/layout/funnel1"/>
    <dgm:cxn modelId="{5BED4A4C-D25D-4FCC-A10C-445866B90045}" srcId="{706B0339-356A-485C-B730-13BC1F0EBADF}" destId="{68731DBB-0F9D-45A8-821B-3D5B08EBB524}" srcOrd="1" destOrd="0" parTransId="{227E6204-7B67-4A07-8B13-A4642FBAA83E}" sibTransId="{72280DA1-52D0-4AF5-9195-B6BB89D18871}"/>
    <dgm:cxn modelId="{37E4E3A5-AFB5-44D1-86D6-77A878E57AFC}" type="presOf" srcId="{C4638A4B-33CB-4934-98F8-A3BE7C35BB16}" destId="{AAA76DBD-5A09-4BDD-B33F-0905E0697F72}" srcOrd="0" destOrd="0" presId="urn:microsoft.com/office/officeart/2005/8/layout/funnel1"/>
    <dgm:cxn modelId="{28A00074-9251-4BF8-9DFC-76A6AA5AE2A2}" type="presOf" srcId="{68731DBB-0F9D-45A8-821B-3D5B08EBB524}" destId="{B1C15DDB-0C07-447D-BA8A-9B926E8C2332}" srcOrd="0" destOrd="0" presId="urn:microsoft.com/office/officeart/2005/8/layout/funnel1"/>
    <dgm:cxn modelId="{CD889F34-8CA8-4D99-9195-1B952B45CAAF}" srcId="{706B0339-356A-485C-B730-13BC1F0EBADF}" destId="{C4638A4B-33CB-4934-98F8-A3BE7C35BB16}" srcOrd="0" destOrd="0" parTransId="{2C4BB7C8-8EA5-41AC-8C57-50B8C42429DA}" sibTransId="{58179B0C-8917-4E92-AE0A-BD3D29EE3E2B}"/>
    <dgm:cxn modelId="{59600730-0139-4DC7-91FB-B2A6249DEA44}" type="presParOf" srcId="{7A6417B8-BDBC-4BD0-B1C2-B3D164A5FFA7}" destId="{039DB3A6-C497-4052-BAB0-484E12456DD0}" srcOrd="0" destOrd="0" presId="urn:microsoft.com/office/officeart/2005/8/layout/funnel1"/>
    <dgm:cxn modelId="{88F7DB3D-5DE4-4E03-90EA-65D16397826D}" type="presParOf" srcId="{7A6417B8-BDBC-4BD0-B1C2-B3D164A5FFA7}" destId="{103D9541-2D37-4825-9159-181A6A6F9143}" srcOrd="1" destOrd="0" presId="urn:microsoft.com/office/officeart/2005/8/layout/funnel1"/>
    <dgm:cxn modelId="{78F1BA69-FA58-44FB-A94C-C91B1CB9A366}" type="presParOf" srcId="{7A6417B8-BDBC-4BD0-B1C2-B3D164A5FFA7}" destId="{B1C15DDB-0C07-447D-BA8A-9B926E8C2332}" srcOrd="2" destOrd="0" presId="urn:microsoft.com/office/officeart/2005/8/layout/funnel1"/>
    <dgm:cxn modelId="{FD9CACCC-E186-4505-A27A-2C1734579170}" type="presParOf" srcId="{7A6417B8-BDBC-4BD0-B1C2-B3D164A5FFA7}" destId="{AAA76DBD-5A09-4BDD-B33F-0905E0697F72}" srcOrd="3" destOrd="0" presId="urn:microsoft.com/office/officeart/2005/8/layout/funnel1"/>
    <dgm:cxn modelId="{22CB267A-A873-4BAD-8EDD-C6AD383556B0}" type="presParOf" srcId="{7A6417B8-BDBC-4BD0-B1C2-B3D164A5FFA7}" destId="{2E62EA40-2BB4-48B1-ABF5-98A2C0F2CC4A}" srcOrd="4" destOrd="0" presId="urn:microsoft.com/office/officeart/2005/8/layout/funne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r>
              <a:rPr lang="es-ES" smtClean="0"/>
              <a:t>Haga clic en el icono para agregar una imagen prediseñada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30EAF6C-F5A5-4223-AE49-234AB18CB333}" type="datetimeFigureOut">
              <a:rPr lang="es-ES" smtClean="0"/>
              <a:pPr/>
              <a:t>01/02/2009</a:t>
            </a:fld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2CE8B54-5244-447E-AC5F-B6AAC68CDE1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66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66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66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66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66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66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66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66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66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C:\Documents and Settings\MARIA FERNANDA\My Documents\My Pictures\140921959_485519ef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5429288" cy="6716645"/>
          </a:xfrm>
          <a:prstGeom prst="rect">
            <a:avLst/>
          </a:prstGeom>
          <a:noFill/>
        </p:spPr>
      </p:pic>
      <p:pic>
        <p:nvPicPr>
          <p:cNvPr id="1027" name="Picture 3" descr="C:\Documents and Settings\MARIA FERNANDA\My Documents\My Pictures\img.gif"/>
          <p:cNvPicPr>
            <a:picLocks noChangeAspect="1" noChangeArrowheads="1"/>
          </p:cNvPicPr>
          <p:nvPr/>
        </p:nvPicPr>
        <p:blipFill>
          <a:blip r:embed="rId3"/>
          <a:srcRect t="21000" r="6999" b="18999"/>
          <a:stretch>
            <a:fillRect/>
          </a:stretch>
        </p:blipFill>
        <p:spPr bwMode="auto">
          <a:xfrm>
            <a:off x="2928926" y="3000372"/>
            <a:ext cx="3543325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C:\Documents and Settings\MARIA FERNANDA\My Documents\My Pictures\fogonscor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4375"/>
          <a:stretch>
            <a:fillRect/>
          </a:stretch>
        </p:blipFill>
        <p:spPr bwMode="auto">
          <a:xfrm>
            <a:off x="1785918" y="1883347"/>
            <a:ext cx="5400684" cy="1117025"/>
          </a:xfrm>
          <a:prstGeom prst="rect">
            <a:avLst/>
          </a:prstGeom>
          <a:noFill/>
        </p:spPr>
      </p:pic>
      <p:pic>
        <p:nvPicPr>
          <p:cNvPr id="1027" name="Picture 3" descr="C:\Documents and Settings\MARIA FERNANDA\My Documents\My Pictures\2884676448_573cfd8f3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286124"/>
            <a:ext cx="4419600" cy="32766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4" descr="eyes mov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381375" y="3086894"/>
            <a:ext cx="2381250" cy="1552575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C:\Documents and Settings\MARIA FERNANDA\My Documents\My Pictures\140921959_485519ef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5429288" cy="6716645"/>
          </a:xfrm>
          <a:prstGeom prst="rect">
            <a:avLst/>
          </a:prstGeom>
          <a:noFill/>
        </p:spPr>
      </p:pic>
      <p:pic>
        <p:nvPicPr>
          <p:cNvPr id="6" name="Picture 5" descr="EyeAnimation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1751" y="2928934"/>
            <a:ext cx="3475733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5" descr="EyeAnimation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67087" y="2996406"/>
            <a:ext cx="2409825" cy="1733550"/>
          </a:xfrm>
          <a:noFill/>
          <a:ln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C:\Documents and Settings\MARIA FERNANDA\My Documents\My Pictures\140921959_485519ef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7" name="6 Rectángulo redondeado"/>
          <p:cNvSpPr/>
          <p:nvPr/>
        </p:nvSpPr>
        <p:spPr>
          <a:xfrm>
            <a:off x="2000232" y="1071546"/>
            <a:ext cx="5786478" cy="5214974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RelaxedModerately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C:\Documents and Settings\MARIA FERNANDA\My Documents\My Pictures\140921959_485519ef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5429288" cy="6716645"/>
          </a:xfrm>
          <a:prstGeom prst="rect">
            <a:avLst/>
          </a:prstGeom>
          <a:noFill/>
        </p:spPr>
      </p:pic>
      <p:pic>
        <p:nvPicPr>
          <p:cNvPr id="1027" name="Picture 3" descr="C:\Documents and Settings\MARIA FERNANDA\My Documents\My Pictures\img.gif"/>
          <p:cNvPicPr>
            <a:picLocks noChangeAspect="1" noChangeArrowheads="1"/>
          </p:cNvPicPr>
          <p:nvPr/>
        </p:nvPicPr>
        <p:blipFill>
          <a:blip r:embed="rId3"/>
          <a:srcRect t="21000" r="6999" b="18999"/>
          <a:stretch>
            <a:fillRect/>
          </a:stretch>
        </p:blipFill>
        <p:spPr bwMode="auto">
          <a:xfrm>
            <a:off x="2928926" y="3000372"/>
            <a:ext cx="3543325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C:\Documents and Settings\MARIA FERNANDA\My Documents\My Pictures\lens_on_finge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94744" y="1785926"/>
            <a:ext cx="4143403" cy="4143403"/>
          </a:xfrm>
          <a:prstGeom prst="rect">
            <a:avLst/>
          </a:prstGeom>
          <a:noFill/>
          <a:scene3d>
            <a:camera prst="orthographicFront"/>
            <a:lightRig rig="sunset" dir="t"/>
          </a:scene3d>
          <a:sp3d prstMaterial="clear"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MARIA FERNANDA\My Documents\My Pictures\Imagen1.png"/>
          <p:cNvPicPr>
            <a:picLocks noChangeAspect="1" noChangeArrowheads="1"/>
          </p:cNvPicPr>
          <p:nvPr/>
        </p:nvPicPr>
        <p:blipFill>
          <a:blip r:embed="rId2">
            <a:lum bright="-25000" contrast="-64000"/>
          </a:blip>
          <a:srcRect t="1568"/>
          <a:stretch>
            <a:fillRect/>
          </a:stretch>
        </p:blipFill>
        <p:spPr bwMode="auto">
          <a:xfrm>
            <a:off x="592138" y="142852"/>
            <a:ext cx="7959725" cy="6677048"/>
          </a:xfrm>
          <a:prstGeom prst="rect">
            <a:avLst/>
          </a:prstGeom>
          <a:noFill/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trftedfxfgvhjgyvghdt"/>
          <p:cNvPicPr>
            <a:picLocks noChangeAspect="1" noChangeArrowheads="1"/>
          </p:cNvPicPr>
          <p:nvPr/>
        </p:nvPicPr>
        <p:blipFill>
          <a:blip r:embed="rId2"/>
          <a:srcRect l="13265" t="39475" r="69832" b="41210"/>
          <a:stretch>
            <a:fillRect/>
          </a:stretch>
        </p:blipFill>
        <p:spPr>
          <a:xfrm>
            <a:off x="1428728" y="2214554"/>
            <a:ext cx="1214446" cy="857256"/>
          </a:xfrm>
          <a:prstGeom prst="rect">
            <a:avLst/>
          </a:prstGeom>
          <a:ln>
            <a:solidFill>
              <a:srgbClr val="66FF33"/>
            </a:solidFill>
          </a:ln>
        </p:spPr>
      </p:pic>
      <p:pic>
        <p:nvPicPr>
          <p:cNvPr id="3" name="Picture 4" descr="btrftedfxfgvhjgyvghdt"/>
          <p:cNvPicPr>
            <a:picLocks noChangeAspect="1" noChangeArrowheads="1"/>
          </p:cNvPicPr>
          <p:nvPr/>
        </p:nvPicPr>
        <p:blipFill>
          <a:blip r:embed="rId3" cstate="print"/>
          <a:srcRect l="30074" t="40477" r="34131" b="4783"/>
          <a:stretch>
            <a:fillRect/>
          </a:stretch>
        </p:blipFill>
        <p:spPr>
          <a:xfrm>
            <a:off x="4214810" y="3143248"/>
            <a:ext cx="928694" cy="1031882"/>
          </a:xfrm>
          <a:prstGeom prst="rect">
            <a:avLst/>
          </a:prstGeom>
          <a:ln>
            <a:solidFill>
              <a:srgbClr val="66FF33"/>
            </a:solidFill>
          </a:ln>
        </p:spPr>
      </p:pic>
      <p:pic>
        <p:nvPicPr>
          <p:cNvPr id="4" name="Picture 4" descr="btrftedfxfgvhjgyvghdt"/>
          <p:cNvPicPr>
            <a:picLocks noChangeAspect="1" noChangeArrowheads="1"/>
          </p:cNvPicPr>
          <p:nvPr/>
        </p:nvPicPr>
        <p:blipFill>
          <a:blip r:embed="rId2"/>
          <a:srcRect l="65869" t="62373" r="13251" b="4783"/>
          <a:stretch>
            <a:fillRect/>
          </a:stretch>
        </p:blipFill>
        <p:spPr>
          <a:xfrm>
            <a:off x="5214942" y="3429000"/>
            <a:ext cx="1500198" cy="1714512"/>
          </a:xfrm>
          <a:prstGeom prst="rect">
            <a:avLst/>
          </a:prstGeom>
          <a:ln>
            <a:solidFill>
              <a:srgbClr val="66FF33"/>
            </a:solidFill>
          </a:ln>
        </p:spPr>
      </p:pic>
      <p:graphicFrame>
        <p:nvGraphicFramePr>
          <p:cNvPr id="5" name="4 Diagrama"/>
          <p:cNvGraphicFramePr/>
          <p:nvPr/>
        </p:nvGraphicFramePr>
        <p:xfrm>
          <a:off x="1785918" y="1071546"/>
          <a:ext cx="6000792" cy="3929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C -0.05451 -0.09838 -0.10885 -0.19653 -0.06059 -0.25046 C -0.01233 -0.3044 0.22622 -0.38773 0.28941 -0.32315 C 0.3526 -0.25857 0.31337 0.06065 0.31823 0.1375 " pathEditMode="relative" ptsTypes="aaaA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C -0.04688 -0.05139 -0.09375 -0.10278 -0.12275 -0.14352 C -0.15174 -0.18426 -0.16077 -0.20348 -0.17413 -0.24445 C -0.1875 -0.28542 -0.19844 -0.35371 -0.20295 -0.38982 C -0.20747 -0.42593 -0.20799 -0.43704 -0.20139 -0.46065 C -0.19479 -0.48426 -0.17587 -0.51806 -0.16354 -0.53125 C -0.15122 -0.54445 -0.14792 -0.53658 -0.12726 -0.53936 C -0.1066 -0.54213 -0.07274 -0.54746 -0.0394 -0.54746 C -0.00608 -0.54746 0.04671 -0.57917 0.07275 -0.53936 C 0.09879 -0.49954 0.10886 -0.35 0.11667 -0.30903 C 0.12449 -0.26806 0.11928 -0.29561 0.1198 -0.29283 " pathEditMode="relative" ptsTypes="aaaaaaaaaaA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069 C 0.04114 -0.01204 0.08316 -0.02315 0.10538 -0.05741 C 0.1276 -0.09167 0.13246 -0.15972 0.13264 -0.20671 C 0.13281 -0.2537 0.1158 -0.30231 0.10677 -0.34005 C 0.09774 -0.37778 0.10382 -0.39306 0.07812 -0.4331 C 0.05243 -0.47315 -0.00052 -0.55625 -0.04775 -0.58056 C -0.09497 -0.60486 -0.17066 -0.58958 -0.20521 -0.57847 C -0.23976 -0.56736 -0.24688 -0.53681 -0.25521 -0.51389 C -0.26354 -0.49097 -0.26511 -0.46134 -0.25521 -0.4412 C -0.24532 -0.42106 -0.21285 -0.40833 -0.19618 -0.39259 C -0.17952 -0.37685 -0.1625 -0.35509 -0.15521 -0.3463 " pathEditMode="relative" ptsTypes="aaaaaaaaaaA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3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16667  C 0 0.24133  0.069 0.33333  0.125 0.33333  L 0.25 0.33333  E" pathEditMode="relative" ptsTypes="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  <p:bldGraphic spid="5" grpId="2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trftedfxfgvhjgyvghdt"/>
          <p:cNvPicPr>
            <a:picLocks noChangeAspect="1" noChangeArrowheads="1"/>
          </p:cNvPicPr>
          <p:nvPr/>
        </p:nvPicPr>
        <p:blipFill>
          <a:blip r:embed="rId2"/>
          <a:srcRect l="3322" t="4064" r="1476" b="4572"/>
          <a:stretch>
            <a:fillRect/>
          </a:stretch>
        </p:blipFill>
        <p:spPr>
          <a:xfrm>
            <a:off x="864000" y="313733"/>
            <a:ext cx="6840000" cy="4769341"/>
          </a:xfrm>
          <a:prstGeom prst="rect">
            <a:avLst/>
          </a:prstGeom>
          <a:ln>
            <a:solidFill>
              <a:srgbClr val="66FF33"/>
            </a:solidFill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10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Tema10</Template>
  <TotalTime>56</TotalTime>
  <Words>0</Words>
  <Application>Microsoft Office PowerPoint</Application>
  <PresentationFormat>Presentación en pantalla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Tema10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 FERNANDA  PINZON MAGAÑ</dc:creator>
  <cp:lastModifiedBy>MARIA FERNANDA  PINZON MAGAÑ</cp:lastModifiedBy>
  <cp:revision>9</cp:revision>
  <dcterms:created xsi:type="dcterms:W3CDTF">2008-09-14T15:59:02Z</dcterms:created>
  <dcterms:modified xsi:type="dcterms:W3CDTF">2009-02-02T04:10:56Z</dcterms:modified>
</cp:coreProperties>
</file>